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6" r:id="rId2"/>
    <p:sldId id="260" r:id="rId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0"/>
    <p:restoredTop sz="95646"/>
  </p:normalViewPr>
  <p:slideViewPr>
    <p:cSldViewPr snapToGrid="0" snapToObjects="1">
      <p:cViewPr varScale="1">
        <p:scale>
          <a:sx n="59" d="100"/>
          <a:sy n="59" d="100"/>
        </p:scale>
        <p:origin x="1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2722-C585-B74D-B7DB-29EA8A2E38D2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B822A-D49F-8545-A96A-2699EE312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54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常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C6CF78A-804C-8E4F-BEC5-A66F7C84E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80000"/>
            <a:ext cx="10640455" cy="540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95E0DC0-F8D3-9049-9F8F-49E96ACE6B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880000" y="0"/>
            <a:ext cx="18507469" cy="137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周年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48413C43-FCA3-C14D-8215-98A2D6AD2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200" y="10339200"/>
            <a:ext cx="2541600" cy="23636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F5E92B0-D4D1-0049-9821-2E7C5A2B45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080000"/>
            <a:ext cx="13573636" cy="54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6473442-C737-A54D-970F-D46B63DBA9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0880000" y="0"/>
            <a:ext cx="18507469" cy="137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901ECF2-6E67-2347-BB29-CAECE3EC252D}"/>
              </a:ext>
            </a:extLst>
          </p:cNvPr>
          <p:cNvSpPr/>
          <p:nvPr userDrawn="1"/>
        </p:nvSpPr>
        <p:spPr>
          <a:xfrm>
            <a:off x="-1" y="0"/>
            <a:ext cx="24382414" cy="1371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C94FE0-0057-2548-975D-39C7F828C5B4}"/>
              </a:ext>
            </a:extLst>
          </p:cNvPr>
          <p:cNvSpPr/>
          <p:nvPr userDrawn="1"/>
        </p:nvSpPr>
        <p:spPr>
          <a:xfrm>
            <a:off x="-1" y="0"/>
            <a:ext cx="24382414" cy="13716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7749AC67-5D42-B243-ADB9-1B6BF745B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792" b="26523"/>
          <a:stretch/>
        </p:blipFill>
        <p:spPr>
          <a:xfrm>
            <a:off x="8888400" y="1015200"/>
            <a:ext cx="15494013" cy="12700800"/>
          </a:xfrm>
          <a:prstGeom prst="rect">
            <a:avLst/>
          </a:prstGeom>
        </p:spPr>
      </p:pic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68A8BB8A-56D3-5E4C-94BC-E7A1B437F3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200" y="1015200"/>
            <a:ext cx="5079600" cy="13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kumimoji="1"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kumimoji="1"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00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B80747-1D03-9F47-9600-BD7E28E8C6A0}"/>
              </a:ext>
            </a:extLst>
          </p:cNvPr>
          <p:cNvSpPr txBox="1"/>
          <p:nvPr/>
        </p:nvSpPr>
        <p:spPr>
          <a:xfrm>
            <a:off x="993775" y="11023600"/>
            <a:ext cx="455073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国立大学法人東北大学</a:t>
            </a:r>
            <a:endParaRPr kumimoji="1" lang="en-US" altLang="ja-JP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総務企画部広報室広報係長</a:t>
            </a:r>
            <a:endParaRPr kumimoji="1" lang="en-US" altLang="ja-JP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東北　太郎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9591FB-0D44-424A-83E3-56B711CC2B6B}"/>
              </a:ext>
            </a:extLst>
          </p:cNvPr>
          <p:cNvSpPr txBox="1"/>
          <p:nvPr/>
        </p:nvSpPr>
        <p:spPr>
          <a:xfrm>
            <a:off x="993775" y="11866801"/>
            <a:ext cx="455073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 Tohoku</a:t>
            </a:r>
          </a:p>
          <a:p>
            <a:r>
              <a:rPr kumimoji="1" lang="en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Chief,</a:t>
            </a:r>
          </a:p>
          <a:p>
            <a:r>
              <a:rPr kumimoji="1" lang="en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Relations Office,</a:t>
            </a:r>
          </a:p>
          <a:p>
            <a:r>
              <a:rPr kumimoji="1" lang="en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Affairs and Planning Department</a:t>
            </a:r>
            <a:endParaRPr kumimoji="1" lang="ja-JP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4EEDDA1-3FB2-D845-B510-5EEE208C76AD}"/>
              </a:ext>
            </a:extLst>
          </p:cNvPr>
          <p:cNvGrpSpPr/>
          <p:nvPr/>
        </p:nvGrpSpPr>
        <p:grpSpPr>
          <a:xfrm>
            <a:off x="0" y="14255017"/>
            <a:ext cx="5211969" cy="540000"/>
            <a:chOff x="3697325" y="13867463"/>
            <a:chExt cx="5211969" cy="540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C250499-C6C2-684A-8147-32BDFC73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3025" y="13867463"/>
              <a:ext cx="4576269" cy="540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F8DB65E-11BB-BD4B-ABED-F8F27FFFF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7325" y="13867463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83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深緑（準正規色）">
      <a:dk1>
        <a:srgbClr val="2B2B2B"/>
      </a:dk1>
      <a:lt1>
        <a:srgbClr val="FFFFFF"/>
      </a:lt1>
      <a:dk2>
        <a:srgbClr val="006536"/>
      </a:dk2>
      <a:lt2>
        <a:srgbClr val="B2D1C3"/>
      </a:lt2>
      <a:accent1>
        <a:srgbClr val="2C8059"/>
      </a:accent1>
      <a:accent2>
        <a:srgbClr val="599B7D"/>
      </a:accent2>
      <a:accent3>
        <a:srgbClr val="86B6A0"/>
      </a:accent3>
      <a:accent4>
        <a:srgbClr val="992233"/>
      </a:accent4>
      <a:accent5>
        <a:srgbClr val="0B9348"/>
      </a:accent5>
      <a:accent6>
        <a:srgbClr val="14578B"/>
      </a:accent6>
      <a:hlink>
        <a:srgbClr val="14578B"/>
      </a:hlink>
      <a:folHlink>
        <a:srgbClr val="513E75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26</Words>
  <Application>Microsoft Macintosh PowerPoint</Application>
  <PresentationFormat>ユーザー設定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　留華</dc:creator>
  <cp:lastModifiedBy>佐藤　留華</cp:lastModifiedBy>
  <cp:revision>9</cp:revision>
  <dcterms:created xsi:type="dcterms:W3CDTF">2022-04-21T00:09:40Z</dcterms:created>
  <dcterms:modified xsi:type="dcterms:W3CDTF">2023-02-14T08:10:21Z</dcterms:modified>
</cp:coreProperties>
</file>